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64" r:id="rId5"/>
    <p:sldId id="265" r:id="rId6"/>
    <p:sldId id="260" r:id="rId7"/>
    <p:sldId id="261" r:id="rId8"/>
    <p:sldId id="262" r:id="rId9"/>
    <p:sldId id="281" r:id="rId10"/>
    <p:sldId id="263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4" r:id="rId20"/>
    <p:sldId id="266" r:id="rId21"/>
    <p:sldId id="277" r:id="rId22"/>
    <p:sldId id="278" r:id="rId23"/>
    <p:sldId id="279" r:id="rId24"/>
    <p:sldId id="276" r:id="rId25"/>
    <p:sldId id="280" r:id="rId26"/>
    <p:sldId id="25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4" autoAdjust="0"/>
    <p:restoredTop sz="99821" autoAdjust="0"/>
  </p:normalViewPr>
  <p:slideViewPr>
    <p:cSldViewPr snapToGrid="0">
      <p:cViewPr varScale="1">
        <p:scale>
          <a:sx n="75" d="100"/>
          <a:sy n="75" d="100"/>
        </p:scale>
        <p:origin x="-1000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3FCBC7-43EE-E54B-9371-19E6C8EE63C5}" type="doc">
      <dgm:prSet loTypeId="urn:microsoft.com/office/officeart/2005/8/layout/process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9B5D08-F9AA-5246-810C-5AF0A9416FB7}">
      <dgm:prSet phldrT="[Text]"/>
      <dgm:spPr/>
      <dgm:t>
        <a:bodyPr/>
        <a:lstStyle/>
        <a:p>
          <a:r>
            <a:rPr lang="en-US" dirty="0" smtClean="0"/>
            <a:t>Traverse the DOM</a:t>
          </a:r>
          <a:endParaRPr lang="en-US" dirty="0"/>
        </a:p>
      </dgm:t>
    </dgm:pt>
    <dgm:pt modelId="{1FE794ED-B0EE-2949-B5E8-9223B617B064}" type="parTrans" cxnId="{5AFFA3B0-E222-1344-A93F-EBB2A12A5F04}">
      <dgm:prSet/>
      <dgm:spPr/>
      <dgm:t>
        <a:bodyPr/>
        <a:lstStyle/>
        <a:p>
          <a:endParaRPr lang="en-US"/>
        </a:p>
      </dgm:t>
    </dgm:pt>
    <dgm:pt modelId="{39353715-60DD-0248-90D0-0FA66C37A391}" type="sibTrans" cxnId="{5AFFA3B0-E222-1344-A93F-EBB2A12A5F04}">
      <dgm:prSet/>
      <dgm:spPr/>
      <dgm:t>
        <a:bodyPr/>
        <a:lstStyle/>
        <a:p>
          <a:endParaRPr lang="en-US"/>
        </a:p>
      </dgm:t>
    </dgm:pt>
    <dgm:pt modelId="{97ECFA38-90A6-A44E-A0BA-BA553E8969E2}">
      <dgm:prSet phldrT="[Text]"/>
      <dgm:spPr/>
      <dgm:t>
        <a:bodyPr/>
        <a:lstStyle/>
        <a:p>
          <a:r>
            <a:rPr lang="en-US" dirty="0" smtClean="0"/>
            <a:t>Working with the DOM</a:t>
          </a:r>
          <a:endParaRPr lang="en-US" dirty="0"/>
        </a:p>
      </dgm:t>
    </dgm:pt>
    <dgm:pt modelId="{443731D8-E2A8-6B4D-A561-8DB0CFECE5F8}" type="parTrans" cxnId="{EF063D03-3769-A643-AE4A-CBCFD5B280D3}">
      <dgm:prSet/>
      <dgm:spPr/>
      <dgm:t>
        <a:bodyPr/>
        <a:lstStyle/>
        <a:p>
          <a:endParaRPr lang="en-US"/>
        </a:p>
      </dgm:t>
    </dgm:pt>
    <dgm:pt modelId="{BB515AE1-C3D4-9445-AFFF-9A05AB766819}" type="sibTrans" cxnId="{EF063D03-3769-A643-AE4A-CBCFD5B280D3}">
      <dgm:prSet/>
      <dgm:spPr/>
      <dgm:t>
        <a:bodyPr/>
        <a:lstStyle/>
        <a:p>
          <a:endParaRPr lang="en-US"/>
        </a:p>
      </dgm:t>
    </dgm:pt>
    <dgm:pt modelId="{9D38C11B-3C6B-1E45-A64B-E0BE65676B83}">
      <dgm:prSet phldrT="[Text]"/>
      <dgm:spPr/>
      <dgm:t>
        <a:bodyPr/>
        <a:lstStyle/>
        <a:p>
          <a:r>
            <a:rPr lang="en-US" dirty="0" smtClean="0"/>
            <a:t>Styling</a:t>
          </a:r>
          <a:endParaRPr lang="en-US" dirty="0"/>
        </a:p>
      </dgm:t>
    </dgm:pt>
    <dgm:pt modelId="{E2A54194-6C81-2743-A4ED-825C8DE12232}" type="parTrans" cxnId="{A865A877-4803-244E-9FE7-F9C60712498A}">
      <dgm:prSet/>
      <dgm:spPr/>
      <dgm:t>
        <a:bodyPr/>
        <a:lstStyle/>
        <a:p>
          <a:endParaRPr lang="en-US"/>
        </a:p>
      </dgm:t>
    </dgm:pt>
    <dgm:pt modelId="{AB902DAD-6C53-4849-8BC8-73CAB30BF1A7}" type="sibTrans" cxnId="{A865A877-4803-244E-9FE7-F9C60712498A}">
      <dgm:prSet/>
      <dgm:spPr/>
      <dgm:t>
        <a:bodyPr/>
        <a:lstStyle/>
        <a:p>
          <a:endParaRPr lang="en-US"/>
        </a:p>
      </dgm:t>
    </dgm:pt>
    <dgm:pt modelId="{EF5A14DA-7D0F-7E4F-819D-BAB8737ED2B7}">
      <dgm:prSet phldrT="[Text]"/>
      <dgm:spPr/>
      <dgm:t>
        <a:bodyPr/>
        <a:lstStyle/>
        <a:p>
          <a:r>
            <a:rPr lang="en-US" dirty="0" smtClean="0"/>
            <a:t>Listen to DOM Events</a:t>
          </a:r>
          <a:endParaRPr lang="en-US" dirty="0"/>
        </a:p>
      </dgm:t>
    </dgm:pt>
    <dgm:pt modelId="{142F874E-DACB-C044-AE66-9AC8D55274BF}" type="parTrans" cxnId="{118246DB-DEE7-324B-96CB-FF97ABD7F3C3}">
      <dgm:prSet/>
      <dgm:spPr/>
      <dgm:t>
        <a:bodyPr/>
        <a:lstStyle/>
        <a:p>
          <a:endParaRPr lang="en-US"/>
        </a:p>
      </dgm:t>
    </dgm:pt>
    <dgm:pt modelId="{061F5F6B-924A-C74E-B842-5260B19A91FD}" type="sibTrans" cxnId="{118246DB-DEE7-324B-96CB-FF97ABD7F3C3}">
      <dgm:prSet/>
      <dgm:spPr/>
      <dgm:t>
        <a:bodyPr/>
        <a:lstStyle/>
        <a:p>
          <a:endParaRPr lang="en-US"/>
        </a:p>
      </dgm:t>
    </dgm:pt>
    <dgm:pt modelId="{79D8DAB6-EDDB-8D42-A922-211B5D21C962}" type="pres">
      <dgm:prSet presAssocID="{E03FCBC7-43EE-E54B-9371-19E6C8EE63C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73C791F-9744-5C40-AAD9-ADF8B6109353}" type="pres">
      <dgm:prSet presAssocID="{9D38C11B-3C6B-1E45-A64B-E0BE65676B83}" presName="boxAndChildren" presStyleCnt="0"/>
      <dgm:spPr/>
    </dgm:pt>
    <dgm:pt modelId="{19E56D47-6D76-A243-B90F-A079E7E88310}" type="pres">
      <dgm:prSet presAssocID="{9D38C11B-3C6B-1E45-A64B-E0BE65676B83}" presName="parentTextBox" presStyleLbl="node1" presStyleIdx="0" presStyleCnt="4"/>
      <dgm:spPr/>
      <dgm:t>
        <a:bodyPr/>
        <a:lstStyle/>
        <a:p>
          <a:endParaRPr lang="en-US"/>
        </a:p>
      </dgm:t>
    </dgm:pt>
    <dgm:pt modelId="{422A635D-7755-6644-ACDF-DC4D33AC7DA1}" type="pres">
      <dgm:prSet presAssocID="{061F5F6B-924A-C74E-B842-5260B19A91FD}" presName="sp" presStyleCnt="0"/>
      <dgm:spPr/>
    </dgm:pt>
    <dgm:pt modelId="{62EDAB2E-F2CD-E140-A0B1-A092E345D798}" type="pres">
      <dgm:prSet presAssocID="{EF5A14DA-7D0F-7E4F-819D-BAB8737ED2B7}" presName="arrowAndChildren" presStyleCnt="0"/>
      <dgm:spPr/>
    </dgm:pt>
    <dgm:pt modelId="{C20D06EA-98EF-6B4E-A6DB-10E0C4025166}" type="pres">
      <dgm:prSet presAssocID="{EF5A14DA-7D0F-7E4F-819D-BAB8737ED2B7}" presName="parentTextArrow" presStyleLbl="node1" presStyleIdx="1" presStyleCnt="4"/>
      <dgm:spPr/>
      <dgm:t>
        <a:bodyPr/>
        <a:lstStyle/>
        <a:p>
          <a:endParaRPr lang="en-US"/>
        </a:p>
      </dgm:t>
    </dgm:pt>
    <dgm:pt modelId="{345DF31A-9B7B-ED4D-9777-070DC50740F9}" type="pres">
      <dgm:prSet presAssocID="{BB515AE1-C3D4-9445-AFFF-9A05AB766819}" presName="sp" presStyleCnt="0"/>
      <dgm:spPr/>
    </dgm:pt>
    <dgm:pt modelId="{29685C85-2EE3-AD4E-B5D2-BF677D653EE3}" type="pres">
      <dgm:prSet presAssocID="{97ECFA38-90A6-A44E-A0BA-BA553E8969E2}" presName="arrowAndChildren" presStyleCnt="0"/>
      <dgm:spPr/>
    </dgm:pt>
    <dgm:pt modelId="{3994E2A3-EF52-8343-A9A1-E4807F149322}" type="pres">
      <dgm:prSet presAssocID="{97ECFA38-90A6-A44E-A0BA-BA553E8969E2}" presName="parentTextArrow" presStyleLbl="node1" presStyleIdx="2" presStyleCnt="4"/>
      <dgm:spPr/>
      <dgm:t>
        <a:bodyPr/>
        <a:lstStyle/>
        <a:p>
          <a:endParaRPr lang="en-US"/>
        </a:p>
      </dgm:t>
    </dgm:pt>
    <dgm:pt modelId="{8FF8BE36-868C-5C48-A223-CDEF173EE96F}" type="pres">
      <dgm:prSet presAssocID="{39353715-60DD-0248-90D0-0FA66C37A391}" presName="sp" presStyleCnt="0"/>
      <dgm:spPr/>
    </dgm:pt>
    <dgm:pt modelId="{4F233481-328B-4B45-A608-A8BB3F548A0A}" type="pres">
      <dgm:prSet presAssocID="{219B5D08-F9AA-5246-810C-5AF0A9416FB7}" presName="arrowAndChildren" presStyleCnt="0"/>
      <dgm:spPr/>
    </dgm:pt>
    <dgm:pt modelId="{BFF44F31-0BCD-C746-AB99-46A283BD516A}" type="pres">
      <dgm:prSet presAssocID="{219B5D08-F9AA-5246-810C-5AF0A9416FB7}" presName="parentTextArrow" presStyleLbl="node1" presStyleIdx="3" presStyleCnt="4"/>
      <dgm:spPr/>
      <dgm:t>
        <a:bodyPr/>
        <a:lstStyle/>
        <a:p>
          <a:endParaRPr lang="en-US"/>
        </a:p>
      </dgm:t>
    </dgm:pt>
  </dgm:ptLst>
  <dgm:cxnLst>
    <dgm:cxn modelId="{A865A877-4803-244E-9FE7-F9C60712498A}" srcId="{E03FCBC7-43EE-E54B-9371-19E6C8EE63C5}" destId="{9D38C11B-3C6B-1E45-A64B-E0BE65676B83}" srcOrd="3" destOrd="0" parTransId="{E2A54194-6C81-2743-A4ED-825C8DE12232}" sibTransId="{AB902DAD-6C53-4849-8BC8-73CAB30BF1A7}"/>
    <dgm:cxn modelId="{C1200E24-0B5D-5946-BF01-7D3E923F400E}" type="presOf" srcId="{97ECFA38-90A6-A44E-A0BA-BA553E8969E2}" destId="{3994E2A3-EF52-8343-A9A1-E4807F149322}" srcOrd="0" destOrd="0" presId="urn:microsoft.com/office/officeart/2005/8/layout/process4"/>
    <dgm:cxn modelId="{6B694F05-1183-7F45-AADF-A242DBD976F3}" type="presOf" srcId="{EF5A14DA-7D0F-7E4F-819D-BAB8737ED2B7}" destId="{C20D06EA-98EF-6B4E-A6DB-10E0C4025166}" srcOrd="0" destOrd="0" presId="urn:microsoft.com/office/officeart/2005/8/layout/process4"/>
    <dgm:cxn modelId="{E94B536D-6526-7F4E-8C21-C1B8A23D0767}" type="presOf" srcId="{E03FCBC7-43EE-E54B-9371-19E6C8EE63C5}" destId="{79D8DAB6-EDDB-8D42-A922-211B5D21C962}" srcOrd="0" destOrd="0" presId="urn:microsoft.com/office/officeart/2005/8/layout/process4"/>
    <dgm:cxn modelId="{EF063D03-3769-A643-AE4A-CBCFD5B280D3}" srcId="{E03FCBC7-43EE-E54B-9371-19E6C8EE63C5}" destId="{97ECFA38-90A6-A44E-A0BA-BA553E8969E2}" srcOrd="1" destOrd="0" parTransId="{443731D8-E2A8-6B4D-A561-8DB0CFECE5F8}" sibTransId="{BB515AE1-C3D4-9445-AFFF-9A05AB766819}"/>
    <dgm:cxn modelId="{5AFFA3B0-E222-1344-A93F-EBB2A12A5F04}" srcId="{E03FCBC7-43EE-E54B-9371-19E6C8EE63C5}" destId="{219B5D08-F9AA-5246-810C-5AF0A9416FB7}" srcOrd="0" destOrd="0" parTransId="{1FE794ED-B0EE-2949-B5E8-9223B617B064}" sibTransId="{39353715-60DD-0248-90D0-0FA66C37A391}"/>
    <dgm:cxn modelId="{F0B7A859-0487-7A4E-A36C-221A8559D6BE}" type="presOf" srcId="{9D38C11B-3C6B-1E45-A64B-E0BE65676B83}" destId="{19E56D47-6D76-A243-B90F-A079E7E88310}" srcOrd="0" destOrd="0" presId="urn:microsoft.com/office/officeart/2005/8/layout/process4"/>
    <dgm:cxn modelId="{B1DB9F44-773D-D343-9E5B-864C4947B3F2}" type="presOf" srcId="{219B5D08-F9AA-5246-810C-5AF0A9416FB7}" destId="{BFF44F31-0BCD-C746-AB99-46A283BD516A}" srcOrd="0" destOrd="0" presId="urn:microsoft.com/office/officeart/2005/8/layout/process4"/>
    <dgm:cxn modelId="{118246DB-DEE7-324B-96CB-FF97ABD7F3C3}" srcId="{E03FCBC7-43EE-E54B-9371-19E6C8EE63C5}" destId="{EF5A14DA-7D0F-7E4F-819D-BAB8737ED2B7}" srcOrd="2" destOrd="0" parTransId="{142F874E-DACB-C044-AE66-9AC8D55274BF}" sibTransId="{061F5F6B-924A-C74E-B842-5260B19A91FD}"/>
    <dgm:cxn modelId="{831E0FCC-C5FD-8E49-99DF-A8E4E8D30C40}" type="presParOf" srcId="{79D8DAB6-EDDB-8D42-A922-211B5D21C962}" destId="{873C791F-9744-5C40-AAD9-ADF8B6109353}" srcOrd="0" destOrd="0" presId="urn:microsoft.com/office/officeart/2005/8/layout/process4"/>
    <dgm:cxn modelId="{440FBC8A-4E56-9A4E-90CE-E0CE8C20DA44}" type="presParOf" srcId="{873C791F-9744-5C40-AAD9-ADF8B6109353}" destId="{19E56D47-6D76-A243-B90F-A079E7E88310}" srcOrd="0" destOrd="0" presId="urn:microsoft.com/office/officeart/2005/8/layout/process4"/>
    <dgm:cxn modelId="{C09A3B90-C835-4A4A-936B-6A9D03A03BE6}" type="presParOf" srcId="{79D8DAB6-EDDB-8D42-A922-211B5D21C962}" destId="{422A635D-7755-6644-ACDF-DC4D33AC7DA1}" srcOrd="1" destOrd="0" presId="urn:microsoft.com/office/officeart/2005/8/layout/process4"/>
    <dgm:cxn modelId="{4A905765-B280-5849-AB36-F4D0E5C35F00}" type="presParOf" srcId="{79D8DAB6-EDDB-8D42-A922-211B5D21C962}" destId="{62EDAB2E-F2CD-E140-A0B1-A092E345D798}" srcOrd="2" destOrd="0" presId="urn:microsoft.com/office/officeart/2005/8/layout/process4"/>
    <dgm:cxn modelId="{73C18EA6-0AEC-634F-ACB5-658AF461C345}" type="presParOf" srcId="{62EDAB2E-F2CD-E140-A0B1-A092E345D798}" destId="{C20D06EA-98EF-6B4E-A6DB-10E0C4025166}" srcOrd="0" destOrd="0" presId="urn:microsoft.com/office/officeart/2005/8/layout/process4"/>
    <dgm:cxn modelId="{76E12042-9F41-8D4C-99AA-13D88ACD0BED}" type="presParOf" srcId="{79D8DAB6-EDDB-8D42-A922-211B5D21C962}" destId="{345DF31A-9B7B-ED4D-9777-070DC50740F9}" srcOrd="3" destOrd="0" presId="urn:microsoft.com/office/officeart/2005/8/layout/process4"/>
    <dgm:cxn modelId="{5189D9F6-9B75-F54D-AFFB-53432E0A7833}" type="presParOf" srcId="{79D8DAB6-EDDB-8D42-A922-211B5D21C962}" destId="{29685C85-2EE3-AD4E-B5D2-BF677D653EE3}" srcOrd="4" destOrd="0" presId="urn:microsoft.com/office/officeart/2005/8/layout/process4"/>
    <dgm:cxn modelId="{842D4A91-417E-D14C-8F46-F08DD0420700}" type="presParOf" srcId="{29685C85-2EE3-AD4E-B5D2-BF677D653EE3}" destId="{3994E2A3-EF52-8343-A9A1-E4807F149322}" srcOrd="0" destOrd="0" presId="urn:microsoft.com/office/officeart/2005/8/layout/process4"/>
    <dgm:cxn modelId="{CE156817-1FF3-B744-8D95-74FB8E648BCC}" type="presParOf" srcId="{79D8DAB6-EDDB-8D42-A922-211B5D21C962}" destId="{8FF8BE36-868C-5C48-A223-CDEF173EE96F}" srcOrd="5" destOrd="0" presId="urn:microsoft.com/office/officeart/2005/8/layout/process4"/>
    <dgm:cxn modelId="{581C3A05-7DC4-C945-8FED-800DC193C885}" type="presParOf" srcId="{79D8DAB6-EDDB-8D42-A922-211B5D21C962}" destId="{4F233481-328B-4B45-A608-A8BB3F548A0A}" srcOrd="6" destOrd="0" presId="urn:microsoft.com/office/officeart/2005/8/layout/process4"/>
    <dgm:cxn modelId="{D9980C02-81D0-6D40-AB16-D11D6D8A6B6D}" type="presParOf" srcId="{4F233481-328B-4B45-A608-A8BB3F548A0A}" destId="{BFF44F31-0BCD-C746-AB99-46A283BD516A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E56D47-6D76-A243-B90F-A079E7E88310}">
      <dsp:nvSpPr>
        <dsp:cNvPr id="0" name=""/>
        <dsp:cNvSpPr/>
      </dsp:nvSpPr>
      <dsp:spPr>
        <a:xfrm>
          <a:off x="0" y="4264973"/>
          <a:ext cx="10515600" cy="93307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Styling</a:t>
          </a:r>
          <a:endParaRPr lang="en-US" sz="3300" kern="1200" dirty="0"/>
        </a:p>
      </dsp:txBody>
      <dsp:txXfrm>
        <a:off x="0" y="4264973"/>
        <a:ext cx="10515600" cy="933071"/>
      </dsp:txXfrm>
    </dsp:sp>
    <dsp:sp modelId="{C20D06EA-98EF-6B4E-A6DB-10E0C4025166}">
      <dsp:nvSpPr>
        <dsp:cNvPr id="0" name=""/>
        <dsp:cNvSpPr/>
      </dsp:nvSpPr>
      <dsp:spPr>
        <a:xfrm rot="10800000">
          <a:off x="0" y="2843904"/>
          <a:ext cx="10515600" cy="1435064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Listen to DOM Events</a:t>
          </a:r>
          <a:endParaRPr lang="en-US" sz="3300" kern="1200" dirty="0"/>
        </a:p>
      </dsp:txBody>
      <dsp:txXfrm rot="10800000">
        <a:off x="0" y="2843904"/>
        <a:ext cx="10515600" cy="932462"/>
      </dsp:txXfrm>
    </dsp:sp>
    <dsp:sp modelId="{3994E2A3-EF52-8343-A9A1-E4807F149322}">
      <dsp:nvSpPr>
        <dsp:cNvPr id="0" name=""/>
        <dsp:cNvSpPr/>
      </dsp:nvSpPr>
      <dsp:spPr>
        <a:xfrm rot="10800000">
          <a:off x="0" y="1422836"/>
          <a:ext cx="10515600" cy="1435064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Working with the DOM</a:t>
          </a:r>
          <a:endParaRPr lang="en-US" sz="3300" kern="1200" dirty="0"/>
        </a:p>
      </dsp:txBody>
      <dsp:txXfrm rot="10800000">
        <a:off x="0" y="1422836"/>
        <a:ext cx="10515600" cy="932462"/>
      </dsp:txXfrm>
    </dsp:sp>
    <dsp:sp modelId="{BFF44F31-0BCD-C746-AB99-46A283BD516A}">
      <dsp:nvSpPr>
        <dsp:cNvPr id="0" name=""/>
        <dsp:cNvSpPr/>
      </dsp:nvSpPr>
      <dsp:spPr>
        <a:xfrm rot="10800000">
          <a:off x="0" y="1767"/>
          <a:ext cx="10515600" cy="1435064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Traverse the DOM</a:t>
          </a:r>
          <a:endParaRPr lang="en-US" sz="3300" kern="1200" dirty="0"/>
        </a:p>
      </dsp:txBody>
      <dsp:txXfrm rot="10800000">
        <a:off x="0" y="1767"/>
        <a:ext cx="10515600" cy="932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png>
</file>

<file path=ppt/media/image10.jpg>
</file>

<file path=ppt/media/image11.jpg>
</file>

<file path=ppt/media/image12.jpg>
</file>

<file path=ppt/media/image16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DE014-47D1-404F-916C-3025D5C9F8D3}" type="datetimeFigureOut">
              <a:rPr lang="en-US" smtClean="0"/>
              <a:t>11/6/13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DF34E9-29E1-E94F-A7EE-2576045397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37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DF34E9-29E1-E94F-A7EE-2576045397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73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FA265-4161-DD4B-9470-8CEC9269BD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765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183698"/>
            <a:ext cx="12192000" cy="91408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25929"/>
            <a:ext cx="9144000" cy="2104073"/>
          </a:xfrm>
        </p:spPr>
        <p:txBody>
          <a:bodyPr anchor="b"/>
          <a:lstStyle>
            <a:lvl1pPr algn="ctr">
              <a:defRPr sz="6000" b="1"/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83698"/>
            <a:ext cx="9144000" cy="914082"/>
          </a:xfr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9150" y="0"/>
            <a:ext cx="7334250" cy="1833563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524000" y="5189538"/>
            <a:ext cx="4408170" cy="788987"/>
          </a:xfrm>
        </p:spPr>
        <p:txBody>
          <a:bodyPr anchor="ctr"/>
          <a:lstStyle>
            <a:lvl1pPr marL="0" indent="0" algn="l">
              <a:buFontTx/>
              <a:buNone/>
              <a:defRPr baseline="0">
                <a:latin typeface="+mj-lt"/>
              </a:defRPr>
            </a:lvl1pPr>
          </a:lstStyle>
          <a:p>
            <a:pPr lvl="0"/>
            <a:endParaRPr lang="en-US" dirty="0" smtClean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275388" y="5200650"/>
            <a:ext cx="4392612" cy="777875"/>
          </a:xfrm>
        </p:spPr>
        <p:txBody>
          <a:bodyPr anchor="ctr"/>
          <a:lstStyle>
            <a:lvl1pPr marL="0" indent="0" algn="r">
              <a:buNone/>
              <a:defRPr>
                <a:latin typeface="+mj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068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51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53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14350"/>
            <a:ext cx="11353800" cy="9874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759" y="121920"/>
            <a:ext cx="1421765" cy="142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444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29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16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61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50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96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94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17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62180-1FAC-4042-BDD5-BF45771E6EF1}" type="datetimeFigureOut">
              <a:rPr lang="en-US" smtClean="0"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08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1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1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4" Type="http://schemas.openxmlformats.org/officeDocument/2006/relationships/image" Target="../media/image15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 to </a:t>
            </a:r>
            <a:r>
              <a:rPr lang="en-US" dirty="0" err="1" smtClean="0"/>
              <a:t>Node.js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November 6, 2013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235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part JavaScript </a:t>
            </a:r>
            <a:r>
              <a:rPr lang="en-US" dirty="0"/>
              <a:t>VM </a:t>
            </a:r>
            <a:r>
              <a:rPr lang="en-US" dirty="0" smtClean="0"/>
              <a:t>(Chrome V8</a:t>
            </a:r>
            <a:r>
              <a:rPr lang="en-US" dirty="0" smtClean="0"/>
              <a:t>)</a:t>
            </a:r>
          </a:p>
          <a:p>
            <a:r>
              <a:rPr lang="en-US" dirty="0" smtClean="0"/>
              <a:t>4/3 cup additional libraries</a:t>
            </a:r>
          </a:p>
          <a:p>
            <a:r>
              <a:rPr lang="en-US" dirty="0" smtClean="0"/>
              <a:t>1 </a:t>
            </a:r>
            <a:r>
              <a:rPr lang="en-US" dirty="0" err="1" smtClean="0"/>
              <a:t>tsp</a:t>
            </a:r>
            <a:r>
              <a:rPr lang="en-US" dirty="0" smtClean="0"/>
              <a:t> non-blocking execution</a:t>
            </a:r>
          </a:p>
          <a:p>
            <a:r>
              <a:rPr lang="en-US" dirty="0" smtClean="0"/>
              <a:t>45,000 </a:t>
            </a:r>
            <a:r>
              <a:rPr lang="en-US" dirty="0" err="1" smtClean="0"/>
              <a:t>userland</a:t>
            </a:r>
            <a:r>
              <a:rPr lang="en-US" dirty="0" smtClean="0"/>
              <a:t> modules (half-baked)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And you get a </a:t>
            </a:r>
            <a:r>
              <a:rPr lang="en-US" dirty="0"/>
              <a:t>powerful, directly executable JavaScript </a:t>
            </a:r>
            <a:r>
              <a:rPr lang="en-US" dirty="0" smtClean="0"/>
              <a:t>platform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500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Monoprocess</a:t>
            </a:r>
            <a:r>
              <a:rPr lang="en-US" dirty="0"/>
              <a:t>, no threads</a:t>
            </a:r>
          </a:p>
          <a:p>
            <a:r>
              <a:rPr lang="en-US" dirty="0" smtClean="0"/>
              <a:t>Completely </a:t>
            </a:r>
            <a:r>
              <a:rPr lang="en-US" dirty="0"/>
              <a:t>event </a:t>
            </a:r>
            <a:r>
              <a:rPr lang="en-US" dirty="0" smtClean="0"/>
              <a:t>driven, </a:t>
            </a:r>
            <a:r>
              <a:rPr lang="en-US" dirty="0" err="1" smtClean="0"/>
              <a:t>async</a:t>
            </a:r>
            <a:r>
              <a:rPr lang="en-US" dirty="0" smtClean="0"/>
              <a:t>, </a:t>
            </a:r>
            <a:r>
              <a:rPr lang="en-US" dirty="0"/>
              <a:t>non-</a:t>
            </a:r>
            <a:r>
              <a:rPr lang="en-US" dirty="0" smtClean="0"/>
              <a:t>blocking</a:t>
            </a:r>
            <a:endParaRPr lang="en-US" dirty="0"/>
          </a:p>
          <a:p>
            <a:r>
              <a:rPr lang="en-US" dirty="0" smtClean="0"/>
              <a:t>Focus </a:t>
            </a:r>
            <a:r>
              <a:rPr lang="en-US" dirty="0"/>
              <a:t>on </a:t>
            </a:r>
            <a:r>
              <a:rPr lang="en-US" dirty="0" smtClean="0"/>
              <a:t>NETWORKING</a:t>
            </a:r>
            <a:endParaRPr lang="en-US" dirty="0"/>
          </a:p>
          <a:p>
            <a:r>
              <a:rPr lang="en-US" dirty="0" smtClean="0"/>
              <a:t>fast</a:t>
            </a:r>
            <a:endParaRPr lang="en-US" dirty="0"/>
          </a:p>
          <a:p>
            <a:r>
              <a:rPr lang="en-US" dirty="0" smtClean="0"/>
              <a:t>node </a:t>
            </a:r>
            <a:r>
              <a:rPr lang="en-US" dirty="0"/>
              <a:t>is not a </a:t>
            </a:r>
            <a:r>
              <a:rPr lang="en-US" dirty="0" smtClean="0"/>
              <a:t>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129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9334" y="365125"/>
            <a:ext cx="9174466" cy="1325563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5" name="Content Placeholder 4" descr="n8Qk0iw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285" t="19927" r="-17250" b="5890"/>
          <a:stretch/>
        </p:blipFill>
        <p:spPr/>
      </p:pic>
    </p:spTree>
    <p:extLst>
      <p:ext uri="{BB962C8B-B14F-4D97-AF65-F5344CB8AC3E}">
        <p14:creationId xmlns:p14="http://schemas.microsoft.com/office/powerpoint/2010/main" val="2805924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http(s)</a:t>
            </a:r>
          </a:p>
          <a:p>
            <a:r>
              <a:rPr lang="en-US" dirty="0" smtClean="0"/>
              <a:t>file system</a:t>
            </a:r>
          </a:p>
          <a:p>
            <a:r>
              <a:rPr lang="en-US" dirty="0" smtClean="0"/>
              <a:t>streams</a:t>
            </a:r>
          </a:p>
          <a:p>
            <a:r>
              <a:rPr lang="en-US" dirty="0" smtClean="0"/>
              <a:t>events</a:t>
            </a:r>
          </a:p>
          <a:p>
            <a:r>
              <a:rPr lang="en-US" dirty="0" err="1" smtClean="0"/>
              <a:t>url</a:t>
            </a:r>
            <a:endParaRPr lang="en-US" dirty="0" smtClean="0"/>
          </a:p>
          <a:p>
            <a:r>
              <a:rPr lang="en-US" dirty="0" smtClean="0"/>
              <a:t>crypto</a:t>
            </a:r>
          </a:p>
          <a:p>
            <a:r>
              <a:rPr lang="en-US" dirty="0" err="1" smtClean="0"/>
              <a:t>utils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932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9438" y="365125"/>
            <a:ext cx="9304361" cy="1325563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Content Placeholder 3" descr="ggtw27Y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201" t="19907" r="-15214" b="8181"/>
          <a:stretch/>
        </p:blipFill>
        <p:spPr/>
      </p:pic>
    </p:spTree>
    <p:extLst>
      <p:ext uri="{BB962C8B-B14F-4D97-AF65-F5344CB8AC3E}">
        <p14:creationId xmlns:p14="http://schemas.microsoft.com/office/powerpoint/2010/main" val="264429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</a:t>
            </a:r>
            <a:r>
              <a:rPr lang="en-US" dirty="0" err="1"/>
              <a:t>CommonJS</a:t>
            </a:r>
            <a:r>
              <a:rPr lang="en-US" dirty="0"/>
              <a:t> module </a:t>
            </a:r>
            <a:r>
              <a:rPr lang="en-US" dirty="0" smtClean="0"/>
              <a:t>pattern</a:t>
            </a:r>
          </a:p>
          <a:p>
            <a:r>
              <a:rPr lang="en-US" dirty="0" smtClean="0"/>
              <a:t>every .</a:t>
            </a:r>
            <a:r>
              <a:rPr lang="en-US" dirty="0" err="1" smtClean="0"/>
              <a:t>js</a:t>
            </a:r>
            <a:r>
              <a:rPr lang="en-US" dirty="0" smtClean="0"/>
              <a:t> file is a </a:t>
            </a:r>
            <a:r>
              <a:rPr lang="en-US" dirty="0" smtClean="0"/>
              <a:t>module</a:t>
            </a:r>
            <a:endParaRPr lang="en-US" dirty="0" smtClean="0"/>
          </a:p>
          <a:p>
            <a:r>
              <a:rPr lang="en-US" sz="3000" dirty="0" smtClean="0">
                <a:latin typeface="Consolas"/>
                <a:cs typeface="Consolas"/>
              </a:rPr>
              <a:t>require() </a:t>
            </a:r>
            <a:r>
              <a:rPr lang="en-US" dirty="0" smtClean="0"/>
              <a:t>lets you use the object/function </a:t>
            </a:r>
            <a:r>
              <a:rPr lang="en-US" dirty="0" smtClean="0"/>
              <a:t>of the module</a:t>
            </a:r>
          </a:p>
          <a:p>
            <a:r>
              <a:rPr lang="en-US" sz="3000" dirty="0" err="1" smtClean="0">
                <a:latin typeface="Consolas"/>
                <a:cs typeface="Consolas"/>
              </a:rPr>
              <a:t>module.exports</a:t>
            </a:r>
            <a:r>
              <a:rPr lang="en-US" dirty="0" smtClean="0"/>
              <a:t> to expose your object to </a:t>
            </a:r>
            <a:r>
              <a:rPr lang="en-US" dirty="0" smtClean="0"/>
              <a:t>others</a:t>
            </a:r>
            <a:endParaRPr lang="en-US" dirty="0" smtClean="0"/>
          </a:p>
          <a:p>
            <a:r>
              <a:rPr lang="en-US" dirty="0" smtClean="0"/>
              <a:t>Management </a:t>
            </a:r>
            <a:r>
              <a:rPr lang="en-US" dirty="0"/>
              <a:t>is easy: NPM</a:t>
            </a:r>
            <a:r>
              <a:rPr lang="en-US" dirty="0" smtClean="0"/>
              <a:t>!</a:t>
            </a:r>
          </a:p>
          <a:p>
            <a:r>
              <a:rPr lang="en-US" sz="3000" dirty="0" err="1" smtClean="0">
                <a:latin typeface="Consolas"/>
                <a:cs typeface="Consolas"/>
              </a:rPr>
              <a:t>npm</a:t>
            </a:r>
            <a:r>
              <a:rPr lang="en-US" sz="3000" dirty="0" smtClean="0">
                <a:latin typeface="Consolas"/>
                <a:cs typeface="Consolas"/>
              </a:rPr>
              <a:t> install --save</a:t>
            </a:r>
            <a:endParaRPr lang="en-US" sz="30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736407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Demo!</a:t>
            </a:r>
            <a:endParaRPr lang="en-US" dirty="0"/>
          </a:p>
        </p:txBody>
      </p:sp>
      <p:pic>
        <p:nvPicPr>
          <p:cNvPr id="4" name="Content Placeholder 3" descr="TzzA1Tt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2" b="94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30909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Asynchronous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 descr="why-so-asynchronous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429" r="-32429"/>
          <a:stretch/>
        </p:blipFill>
        <p:spPr>
          <a:xfrm>
            <a:off x="995363" y="1579563"/>
            <a:ext cx="11114087" cy="5056187"/>
          </a:xfrm>
        </p:spPr>
      </p:pic>
    </p:spTree>
    <p:extLst>
      <p:ext uri="{BB962C8B-B14F-4D97-AF65-F5344CB8AC3E}">
        <p14:creationId xmlns:p14="http://schemas.microsoft.com/office/powerpoint/2010/main" val="1806536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Callbacks</a:t>
            </a:r>
            <a:endParaRPr lang="en-US" dirty="0"/>
          </a:p>
        </p:txBody>
      </p:sp>
      <p:pic>
        <p:nvPicPr>
          <p:cNvPr id="4" name="Content Placeholder 3" descr="3ogi8b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968" r="-179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8680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callbackhell.com</a:t>
            </a:r>
            <a:endParaRPr lang="en-US" dirty="0" smtClean="0"/>
          </a:p>
          <a:p>
            <a:r>
              <a:rPr lang="en-US" dirty="0" smtClean="0"/>
              <a:t>Naming functions</a:t>
            </a:r>
          </a:p>
          <a:p>
            <a:r>
              <a:rPr lang="en-US" dirty="0" smtClean="0"/>
              <a:t>Keeping shallow trees</a:t>
            </a:r>
          </a:p>
          <a:p>
            <a:r>
              <a:rPr lang="en-US" dirty="0" smtClean="0"/>
              <a:t>events! (my favorite)</a:t>
            </a:r>
          </a:p>
          <a:p>
            <a:r>
              <a:rPr lang="en-US" dirty="0" smtClean="0"/>
              <a:t>Streams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863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JavaScript 101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Intermediate</a:t>
            </a:r>
            <a:r>
              <a:rPr lang="en-US" dirty="0"/>
              <a:t> </a:t>
            </a:r>
            <a:r>
              <a:rPr lang="en-US" dirty="0" smtClean="0"/>
              <a:t>(+ advanced!)</a:t>
            </a:r>
          </a:p>
          <a:p>
            <a:r>
              <a:rPr lang="en-US" dirty="0" err="1"/>
              <a:t>jQuery</a:t>
            </a:r>
            <a:r>
              <a:rPr lang="en-US" dirty="0"/>
              <a:t> (independent study)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89466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250" y="365125"/>
            <a:ext cx="10515600" cy="1325563"/>
          </a:xfrm>
        </p:spPr>
        <p:txBody>
          <a:bodyPr/>
          <a:lstStyle/>
          <a:p>
            <a:r>
              <a:rPr lang="en-US" dirty="0" smtClean="0"/>
              <a:t>Warning</a:t>
            </a:r>
            <a:endParaRPr lang="en-US" dirty="0"/>
          </a:p>
        </p:txBody>
      </p:sp>
      <p:pic>
        <p:nvPicPr>
          <p:cNvPr id="4" name="Content Placeholder 3" descr="ixheo-1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" r="481" b="-313"/>
          <a:stretch/>
        </p:blipFill>
        <p:spPr>
          <a:xfrm>
            <a:off x="7750344" y="1811195"/>
            <a:ext cx="4325089" cy="4364974"/>
          </a:xfrm>
        </p:spPr>
      </p:pic>
      <p:sp>
        <p:nvSpPr>
          <p:cNvPr id="5" name="TextBox 4"/>
          <p:cNvSpPr txBox="1"/>
          <p:nvPr/>
        </p:nvSpPr>
        <p:spPr>
          <a:xfrm>
            <a:off x="230923" y="1861508"/>
            <a:ext cx="73606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600" dirty="0" smtClean="0"/>
              <a:t>New(</a:t>
            </a:r>
            <a:r>
              <a:rPr lang="en-US" sz="3600" dirty="0" err="1" smtClean="0"/>
              <a:t>ish</a:t>
            </a:r>
            <a:r>
              <a:rPr lang="en-US" sz="3600" dirty="0" smtClean="0"/>
              <a:t>) platform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Semi-specialized for </a:t>
            </a:r>
            <a:r>
              <a:rPr lang="en-US" sz="3600" dirty="0" smtClean="0"/>
              <a:t>certain tasks</a:t>
            </a:r>
            <a:endParaRPr lang="en-US" sz="3600" dirty="0"/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Not ideal for large projects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 smtClean="0"/>
              <a:t>Easy to introduce hard to find errors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0325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Breathe</a:t>
            </a:r>
            <a:endParaRPr lang="en-US" dirty="0"/>
          </a:p>
        </p:txBody>
      </p:sp>
      <p:pic>
        <p:nvPicPr>
          <p:cNvPr id="6" name="Content Placeholder 5" descr="tumblr_mubyu6dQ2K1qc3nt1o3_1280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414" r="-3441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54198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Framework</a:t>
            </a:r>
          </a:p>
          <a:p>
            <a:r>
              <a:rPr lang="en-US" dirty="0" smtClean="0"/>
              <a:t>Modular via middleware</a:t>
            </a:r>
          </a:p>
          <a:p>
            <a:r>
              <a:rPr lang="en-US" dirty="0" smtClean="0"/>
              <a:t>Low-level</a:t>
            </a:r>
          </a:p>
          <a:p>
            <a:r>
              <a:rPr lang="en-US" dirty="0" smtClean="0"/>
              <a:t>Great foundation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140723"/>
              </p:ext>
            </p:extLst>
          </p:nvPr>
        </p:nvGraphicFramePr>
        <p:xfrm>
          <a:off x="6754813" y="1826645"/>
          <a:ext cx="5214937" cy="2762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Document" r:id="rId3" imgW="2349500" imgH="1244600" progId="Word.Document.12">
                  <p:embed/>
                </p:oleObj>
              </mc:Choice>
              <mc:Fallback>
                <p:oleObj name="Document" r:id="rId3" imgW="2349500" imgH="1244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54813" y="1826645"/>
                        <a:ext cx="5214937" cy="2762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2177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Routing</a:t>
            </a:r>
          </a:p>
          <a:p>
            <a:r>
              <a:rPr lang="en-US" dirty="0" smtClean="0"/>
              <a:t>Middleware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2245488"/>
              </p:ext>
            </p:extLst>
          </p:nvPr>
        </p:nvGraphicFramePr>
        <p:xfrm>
          <a:off x="830264" y="3381372"/>
          <a:ext cx="6881088" cy="3153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Document" r:id="rId3" imgW="3048000" imgH="1397000" progId="Word.Document.12">
                  <p:embed/>
                </p:oleObj>
              </mc:Choice>
              <mc:Fallback>
                <p:oleObj name="Document" r:id="rId3" imgW="3048000" imgH="1397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0264" y="3381372"/>
                        <a:ext cx="6881088" cy="3153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7340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Views aka </a:t>
            </a:r>
            <a:r>
              <a:rPr lang="en-US" dirty="0" err="1" smtClean="0"/>
              <a:t>templating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8978579"/>
              </p:ext>
            </p:extLst>
          </p:nvPr>
        </p:nvGraphicFramePr>
        <p:xfrm>
          <a:off x="1002353" y="2558780"/>
          <a:ext cx="6586118" cy="3951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Document" r:id="rId3" imgW="3048000" imgH="1828800" progId="Word.Document.12">
                  <p:embed/>
                </p:oleObj>
              </mc:Choice>
              <mc:Fallback>
                <p:oleObj name="Document" r:id="rId3" imgW="3048000" imgH="182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2353" y="2558780"/>
                        <a:ext cx="6586118" cy="3951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2971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Content Placeholder 3" descr="cat-scientists-4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730" r="-407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69963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That’s it for me</a:t>
            </a:r>
          </a:p>
          <a:p>
            <a:r>
              <a:rPr lang="en-US" dirty="0" smtClean="0"/>
              <a:t>Assignment</a:t>
            </a:r>
          </a:p>
          <a:p>
            <a:pPr lvl="1"/>
            <a:r>
              <a:rPr lang="en-US" dirty="0" smtClean="0"/>
              <a:t>Get a contact form that mails you every time somebody fills it out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node.js</a:t>
            </a:r>
            <a:endParaRPr lang="en-US" dirty="0" smtClean="0"/>
          </a:p>
          <a:p>
            <a:pPr lvl="1"/>
            <a:r>
              <a:rPr lang="en-US" dirty="0" smtClean="0"/>
              <a:t>Bonus: host it on </a:t>
            </a:r>
            <a:r>
              <a:rPr lang="en-US" dirty="0" err="1" smtClean="0"/>
              <a:t>heroku</a:t>
            </a:r>
            <a:endParaRPr lang="en-US" dirty="0" smtClean="0"/>
          </a:p>
          <a:p>
            <a:r>
              <a:rPr lang="en-US" dirty="0" smtClean="0"/>
              <a:t>Next week: scripting in .NET (have your Windows environment ready)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65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Terms, syntax, operators, language constructs</a:t>
            </a:r>
          </a:p>
          <a:p>
            <a:r>
              <a:rPr lang="en-US" dirty="0" smtClean="0"/>
              <a:t>DOM and how it is constructed</a:t>
            </a:r>
          </a:p>
          <a:p>
            <a:r>
              <a:rPr lang="en-US" dirty="0" smtClean="0"/>
              <a:t>Example on how to deal with it in 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656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Intermediate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Branch, merge, rebase</a:t>
            </a:r>
          </a:p>
          <a:p>
            <a:r>
              <a:rPr lang="en-US" dirty="0" smtClean="0"/>
              <a:t>Stash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flow (</a:t>
            </a:r>
            <a:r>
              <a:rPr lang="en-US" dirty="0" err="1" smtClean="0"/>
              <a:t>omg</a:t>
            </a:r>
            <a:r>
              <a:rPr lang="en-US" dirty="0" smtClean="0"/>
              <a:t> advanced </a:t>
            </a:r>
            <a:r>
              <a:rPr lang="en-US" dirty="0" err="1" smtClean="0"/>
              <a:t>sh!t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173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Intermediate</a:t>
            </a:r>
            <a:endParaRPr lang="en-US" dirty="0"/>
          </a:p>
        </p:txBody>
      </p:sp>
      <p:pic>
        <p:nvPicPr>
          <p:cNvPr id="4" name="Content Placeholder 3" descr="3soee7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426" r="-304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55718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  <a:p>
            <a:r>
              <a:rPr lang="en-US" dirty="0"/>
              <a:t>History</a:t>
            </a:r>
          </a:p>
          <a:p>
            <a:r>
              <a:rPr lang="en-US" dirty="0"/>
              <a:t>Browser compatibility</a:t>
            </a:r>
          </a:p>
          <a:p>
            <a:r>
              <a:rPr lang="en-US" dirty="0"/>
              <a:t>Future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960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</a:t>
            </a:r>
            <a:r>
              <a:rPr lang="en-US" dirty="0" err="1" smtClean="0"/>
              <a:t>jQuery</a:t>
            </a:r>
            <a:r>
              <a:rPr lang="en-US" dirty="0" smtClean="0"/>
              <a:t> 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2350600"/>
              </p:ext>
            </p:extLst>
          </p:nvPr>
        </p:nvGraphicFramePr>
        <p:xfrm>
          <a:off x="838200" y="1541490"/>
          <a:ext cx="10515600" cy="5199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78926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FF44F31-0BCD-C746-AB99-46A283BD51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994E2A3-EF52-8343-A9A1-E4807F1493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20D06EA-98EF-6B4E-A6DB-10E0C40251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9E56D47-6D76-A243-B90F-A079E7E883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Time</a:t>
            </a:r>
            <a:endParaRPr lang="en-US" dirty="0"/>
          </a:p>
        </p:txBody>
      </p:sp>
      <p:pic>
        <p:nvPicPr>
          <p:cNvPr id="5" name="Content Placeholder 4" descr="matrix-nature-code-enter-green-free-hd-1807287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18" b="132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80877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</a:t>
            </a:r>
            <a:r>
              <a:rPr lang="en-US" dirty="0" err="1" smtClean="0"/>
              <a:t>Js</a:t>
            </a:r>
            <a:endParaRPr lang="en-US" dirty="0"/>
          </a:p>
        </p:txBody>
      </p:sp>
      <p:pic>
        <p:nvPicPr>
          <p:cNvPr id="4" name="Content Placeholder 3" descr="nodejs-1280x1024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38" b="241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02755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R_Template.potx" id="{7502E328-EC8D-4746-9DC7-E121BE6C6ADD}" vid="{8FB60F1D-A8CB-4962-A8EA-85481F78F2A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725</TotalTime>
  <Words>310</Words>
  <Application>Microsoft Macintosh PowerPoint</Application>
  <PresentationFormat>Custom</PresentationFormat>
  <Paragraphs>91</Paragraphs>
  <Slides>26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Office Theme</vt:lpstr>
      <vt:lpstr>Microsoft Word Document</vt:lpstr>
      <vt:lpstr>Intro to Node.js</vt:lpstr>
      <vt:lpstr>Lets Review</vt:lpstr>
      <vt:lpstr>JavaScript 101</vt:lpstr>
      <vt:lpstr>Git Intermediate</vt:lpstr>
      <vt:lpstr>Git Intermediate</vt:lpstr>
      <vt:lpstr>jQuery</vt:lpstr>
      <vt:lpstr>Typical jQuery Workflow</vt:lpstr>
      <vt:lpstr>Review Time</vt:lpstr>
      <vt:lpstr>Node Js</vt:lpstr>
      <vt:lpstr>Node</vt:lpstr>
      <vt:lpstr>Node</vt:lpstr>
      <vt:lpstr>Demo</vt:lpstr>
      <vt:lpstr>Standard Library</vt:lpstr>
      <vt:lpstr>Demo</vt:lpstr>
      <vt:lpstr>Modules</vt:lpstr>
      <vt:lpstr>Demo!</vt:lpstr>
      <vt:lpstr>Asynchronous </vt:lpstr>
      <vt:lpstr>Callbacks</vt:lpstr>
      <vt:lpstr>Solutions</vt:lpstr>
      <vt:lpstr>Warning</vt:lpstr>
      <vt:lpstr>Breathe</vt:lpstr>
      <vt:lpstr>Express</vt:lpstr>
      <vt:lpstr>Features</vt:lpstr>
      <vt:lpstr>Features</vt:lpstr>
      <vt:lpstr>Example</vt:lpstr>
      <vt:lpstr>Thank You</vt:lpstr>
    </vt:vector>
  </TitlesOfParts>
  <Company>JFC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Fernando Cardenas</dc:creator>
  <cp:lastModifiedBy>Stepan Mazurov</cp:lastModifiedBy>
  <cp:revision>52</cp:revision>
  <dcterms:created xsi:type="dcterms:W3CDTF">2013-07-18T19:49:45Z</dcterms:created>
  <dcterms:modified xsi:type="dcterms:W3CDTF">2013-11-07T00:31:25Z</dcterms:modified>
</cp:coreProperties>
</file>